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6" r:id="rId6"/>
    <p:sldId id="265" r:id="rId7"/>
    <p:sldId id="264" r:id="rId8"/>
    <p:sldId id="263" r:id="rId9"/>
    <p:sldId id="262" r:id="rId10"/>
    <p:sldId id="261" r:id="rId11"/>
    <p:sldId id="260" r:id="rId12"/>
    <p:sldId id="259" r:id="rId13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8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59A90-5D47-4185-AE12-17C5122CE147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835B-B4E5-464C-8DA2-AA4AEC232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67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2B13FE3-A311-4AE4-9464-E13E6D6967FC}" type="datetime1">
              <a:rPr lang="en-US" altLang="zh-CN" smtClean="0"/>
              <a:t>5/25/2021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65E9378-DDC1-4339-9D2A-D7E1FE5B0CA1}" type="datetime1">
              <a:rPr lang="en-US" altLang="zh-CN" smtClean="0"/>
              <a:t>5/25/2021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3892187-D05B-434D-AB9E-56850D2021FB}" type="datetime1">
              <a:rPr lang="en-US" altLang="zh-CN" smtClean="0"/>
              <a:t>5/25/2021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908720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pPr eaLnBrk="1" latinLnBrk="0" hangingPunct="1"/>
            <a:fld id="{CFAE2CDC-29B6-45C4-85C7-E276901ED8FA}" type="datetime1">
              <a:rPr lang="en-US" altLang="zh-CN" smtClean="0"/>
              <a:t>5/25/2021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kumimoji="0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CF64B0D-7938-4653-9810-426224280B25}" type="datetime1">
              <a:rPr lang="en-US" altLang="zh-CN" smtClean="0"/>
              <a:t>5/25/2021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D0621CB-3BD1-472E-AE8A-0139D884C491}" type="datetime1">
              <a:rPr lang="en-US" altLang="zh-CN" smtClean="0"/>
              <a:t>5/25/2021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597C2BA-5440-4A73-8B4C-04767F1EDD7A}" type="datetime1">
              <a:rPr lang="en-US" altLang="zh-CN" smtClean="0"/>
              <a:t>5/25/2021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61F9B33-B310-4D7A-B44D-1424F8038A1E}" type="datetime1">
              <a:rPr lang="en-US" altLang="zh-CN" smtClean="0"/>
              <a:t>5/25/2021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F1C25D3-B2A4-4D32-8F43-2219370C3807}" type="datetime1">
              <a:rPr lang="en-US" altLang="zh-CN" smtClean="0"/>
              <a:t>5/25/2021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EE49651-7389-4F14-B284-28DB067A15B2}" type="datetime1">
              <a:rPr lang="en-US" altLang="zh-CN" smtClean="0"/>
              <a:t>5/25/2021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B9862ED-2C81-4051-A437-90507DDA541F}" type="datetime1">
              <a:rPr lang="en-US" altLang="zh-CN" smtClean="0"/>
              <a:t>5/25/2021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eaLnBrk="1" latinLnBrk="0" hangingPunct="1"/>
            <a:fld id="{E69DF608-BE50-4357-86FD-FCE069E18159}" type="datetime1">
              <a:rPr lang="en-US" altLang="zh-CN" smtClean="0"/>
              <a:t>5/25/2021</a:t>
            </a:fld>
            <a:endParaRPr lang="en-US" sz="1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zh-CN" altLang="en-US" sz="1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eaLnBrk="1" latinLnBrk="0" hangingPunct="1"/>
            <a:fld id="{6D95434A-1094-4C26-ADA4-1AB6210859AE}" type="slidenum">
              <a:rPr kumimoji="0" lang="en-US" smtClean="0"/>
              <a:pPr algn="ctr" eaLnBrk="1" latinLnBrk="0" hangingPunct="1"/>
              <a:t>‹#›</a:t>
            </a:fld>
            <a:endParaRPr kumimoji="0" lang="zh-CN" altLang="en-US" b="0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/>
              <a:t>第</a:t>
            </a:r>
            <a:r>
              <a:rPr lang="zh-CN" altLang="en-US" sz="5400" b="1" dirty="0"/>
              <a:t>五</a:t>
            </a:r>
            <a:r>
              <a:rPr lang="zh-CN" altLang="en-US" sz="5400" b="1" dirty="0" smtClean="0"/>
              <a:t>章 </a:t>
            </a:r>
            <a:r>
              <a:rPr lang="zh-CN" altLang="en-US" sz="5400" b="1" dirty="0" smtClean="0"/>
              <a:t>课后作业</a:t>
            </a:r>
            <a:endParaRPr lang="zh-CN" altLang="en-US" sz="5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803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265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0" y="2780928"/>
            <a:ext cx="9113120" cy="171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10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4171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2" y="116632"/>
            <a:ext cx="9123408" cy="367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2" y="3861048"/>
            <a:ext cx="9123408" cy="175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11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4171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" y="116631"/>
            <a:ext cx="9115408" cy="494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12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4171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1" y="116631"/>
            <a:ext cx="9153501" cy="299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9108504" cy="65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2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2569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78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" y="908720"/>
            <a:ext cx="9142840" cy="572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3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5012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52" y="44624"/>
            <a:ext cx="9156552" cy="439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" y="4437112"/>
            <a:ext cx="9138280" cy="242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4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4171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5147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0888"/>
            <a:ext cx="9144000" cy="22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5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4171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404664"/>
            <a:ext cx="8352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5.10 </a:t>
            </a:r>
            <a:r>
              <a:rPr lang="zh-CN" altLang="en-US" b="1" dirty="0" smtClean="0"/>
              <a:t>试用定义求下列各求积公式的代数精度。</a:t>
            </a:r>
            <a:endParaRPr lang="zh-CN" altLang="en-US" b="1" dirty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答案：略。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【</a:t>
            </a:r>
            <a:r>
              <a:rPr lang="zh-CN" altLang="en-US" b="1" dirty="0" smtClean="0"/>
              <a:t>提示</a:t>
            </a:r>
            <a:r>
              <a:rPr lang="en-US" altLang="zh-CN" b="1" dirty="0" smtClean="0"/>
              <a:t>】</a:t>
            </a:r>
            <a:r>
              <a:rPr lang="zh-CN" altLang="en-US" b="1" dirty="0" smtClean="0"/>
              <a:t>依次将 </a:t>
            </a:r>
            <a:r>
              <a:rPr lang="en-US" altLang="zh-CN" b="1" dirty="0" smtClean="0"/>
              <a:t>f(x)=1,</a:t>
            </a:r>
            <a:r>
              <a:rPr lang="en-US" altLang="zh-CN" b="1" dirty="0"/>
              <a:t> f(x</a:t>
            </a:r>
            <a:r>
              <a:rPr lang="en-US" altLang="zh-CN" b="1" dirty="0" smtClean="0"/>
              <a:t>)=x,</a:t>
            </a:r>
            <a:r>
              <a:rPr lang="en-US" altLang="zh-CN" b="1" dirty="0"/>
              <a:t> f(x)=</a:t>
            </a:r>
            <a:r>
              <a:rPr lang="en-US" altLang="zh-CN" b="1" dirty="0" smtClean="0"/>
              <a:t>x</a:t>
            </a:r>
            <a:r>
              <a:rPr lang="en-US" altLang="zh-CN" b="1" baseline="30000" dirty="0" smtClean="0"/>
              <a:t>2</a:t>
            </a:r>
            <a:r>
              <a:rPr lang="en-US" altLang="zh-CN" b="1" dirty="0" smtClean="0"/>
              <a:t>,……</a:t>
            </a:r>
            <a:r>
              <a:rPr lang="zh-CN" altLang="en-US" b="1" dirty="0" smtClean="0"/>
              <a:t>，代入求积公式验证，直至公式两边积分不相等。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6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4171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" y="116632"/>
            <a:ext cx="9144000" cy="220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48880"/>
            <a:ext cx="9108440" cy="329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7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4171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3936" cy="159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3663"/>
            <a:ext cx="9144000" cy="37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8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4171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11"/>
            <a:ext cx="9144000" cy="2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5074"/>
            <a:ext cx="9144000" cy="386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9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4171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Fan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Fan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n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504</TotalTime>
  <Words>59</Words>
  <Application>Microsoft Office PowerPoint</Application>
  <PresentationFormat>全屏显示(4:3)</PresentationFormat>
  <Paragraphs>16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暗香扑面</vt:lpstr>
      <vt:lpstr>第五章 课后作业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课后作业</dc:title>
  <dc:creator>MingABC</dc:creator>
  <cp:lastModifiedBy>MingABC</cp:lastModifiedBy>
  <cp:revision>19</cp:revision>
  <dcterms:created xsi:type="dcterms:W3CDTF">2021-03-05T08:09:25Z</dcterms:created>
  <dcterms:modified xsi:type="dcterms:W3CDTF">2021-05-24T17:28:53Z</dcterms:modified>
</cp:coreProperties>
</file>